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2" r:id="rId1"/>
  </p:sldMasterIdLst>
  <p:sldIdLst>
    <p:sldId id="256" r:id="rId2"/>
    <p:sldId id="257" r:id="rId3"/>
    <p:sldId id="258" r:id="rId4"/>
    <p:sldId id="279" r:id="rId5"/>
    <p:sldId id="264" r:id="rId6"/>
    <p:sldId id="276" r:id="rId7"/>
    <p:sldId id="277" r:id="rId8"/>
    <p:sldId id="260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8" r:id="rId19"/>
    <p:sldId id="262" r:id="rId20"/>
    <p:sldId id="261" r:id="rId21"/>
    <p:sldId id="263" r:id="rId22"/>
    <p:sldId id="267" r:id="rId2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19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9C0F2-17E0-497A-9BBE-0C73201AAFE3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000" dirty="0" err="1" smtClean="0"/>
              <a:t>Door</a:t>
            </a:r>
            <a:r>
              <a:rPr lang="de-DE" sz="8000" dirty="0" smtClean="0"/>
              <a:t> </a:t>
            </a:r>
            <a:r>
              <a:rPr lang="de-DE" sz="8000" dirty="0" err="1" smtClean="0"/>
              <a:t>Tracked</a:t>
            </a:r>
            <a:r>
              <a:rPr lang="de-DE" sz="8000" dirty="0" smtClean="0"/>
              <a:t> AR</a:t>
            </a:r>
            <a:endParaRPr lang="de-DE" sz="8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Mato Ilic &amp; David </a:t>
            </a:r>
            <a:r>
              <a:rPr lang="de-DE" dirty="0" err="1" smtClean="0"/>
              <a:t>Kron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78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smtClean="0"/>
              <a:t>Kamera kalibrieren</a:t>
            </a:r>
          </a:p>
        </p:txBody>
      </p:sp>
      <p:pic>
        <p:nvPicPr>
          <p:cNvPr id="4" name="Bild 3" descr="calib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28478"/>
            <a:ext cx="7771882" cy="256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7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dirty="0"/>
              <a:t>Kanten suchen &amp; optimieren</a:t>
            </a:r>
            <a:endParaRPr lang="de-DE" dirty="0" smtClean="0"/>
          </a:p>
        </p:txBody>
      </p:sp>
      <p:pic>
        <p:nvPicPr>
          <p:cNvPr id="6" name="Bild 5" descr="hough-raw-seg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0" y="2210400"/>
            <a:ext cx="3240000" cy="45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dirty="0"/>
              <a:t>Kanten suchen &amp; optimieren</a:t>
            </a:r>
            <a:endParaRPr lang="de-DE" dirty="0" smtClean="0"/>
          </a:p>
        </p:txBody>
      </p:sp>
      <p:pic>
        <p:nvPicPr>
          <p:cNvPr id="3" name="Bild 2" descr="seg-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18" y="2210226"/>
            <a:ext cx="3240000" cy="45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dirty="0"/>
              <a:t>Kanten suchen &amp; optimieren</a:t>
            </a:r>
            <a:endParaRPr lang="de-DE" dirty="0" smtClean="0"/>
          </a:p>
        </p:txBody>
      </p:sp>
      <p:pic>
        <p:nvPicPr>
          <p:cNvPr id="4" name="Bild 3" descr="seg-categoriz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0" y="2210400"/>
            <a:ext cx="3240000" cy="45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dirty="0"/>
              <a:t>Kanten suchen &amp; optimieren</a:t>
            </a:r>
            <a:endParaRPr lang="de-DE" dirty="0" smtClean="0"/>
          </a:p>
        </p:txBody>
      </p:sp>
      <p:pic>
        <p:nvPicPr>
          <p:cNvPr id="3" name="Bild 2" descr="seg-jo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0" y="2210400"/>
            <a:ext cx="3240000" cy="45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6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dirty="0"/>
              <a:t>Kanten suchen &amp; optimieren</a:t>
            </a:r>
            <a:endParaRPr lang="de-DE" dirty="0" smtClean="0"/>
          </a:p>
        </p:txBody>
      </p:sp>
      <p:pic>
        <p:nvPicPr>
          <p:cNvPr id="4" name="Bild 3" descr="seg-g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0" y="2210400"/>
            <a:ext cx="3240000" cy="45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dirty="0"/>
              <a:t>Kandidaten suchen &amp; evaluieren</a:t>
            </a:r>
            <a:endParaRPr lang="de-DE" dirty="0" smtClean="0"/>
          </a:p>
        </p:txBody>
      </p:sp>
      <p:pic>
        <p:nvPicPr>
          <p:cNvPr id="3" name="Bild 2" descr="seg-detec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0" y="2210400"/>
            <a:ext cx="3240000" cy="45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4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de-DE" dirty="0" smtClean="0"/>
              <a:t>Perspektive bestimmen</a:t>
            </a:r>
          </a:p>
        </p:txBody>
      </p:sp>
      <p:pic>
        <p:nvPicPr>
          <p:cNvPr id="4" name="Bild 3" descr="IMG_098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85" y="2210400"/>
            <a:ext cx="2610509" cy="3915763"/>
          </a:xfrm>
          <a:prstGeom prst="rect">
            <a:avLst/>
          </a:prstGeom>
        </p:spPr>
      </p:pic>
      <p:pic>
        <p:nvPicPr>
          <p:cNvPr id="6" name="Bild 5" descr="IMG_097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" y="2210400"/>
            <a:ext cx="2628000" cy="3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de-DE" dirty="0" smtClean="0"/>
              <a:t>Szene rendern</a:t>
            </a:r>
          </a:p>
        </p:txBody>
      </p:sp>
      <p:pic>
        <p:nvPicPr>
          <p:cNvPr id="7" name="Bild 6" descr="rendered-sce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45" y="1661160"/>
            <a:ext cx="3343910" cy="50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80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</a:t>
            </a:r>
          </a:p>
        </p:txBody>
      </p:sp>
      <p:pic>
        <p:nvPicPr>
          <p:cNvPr id="3" name="Bild 2" descr="1370564477_settings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2" y="1665193"/>
            <a:ext cx="2729880" cy="2729880"/>
          </a:xfrm>
          <a:prstGeom prst="rect">
            <a:avLst/>
          </a:prstGeom>
        </p:spPr>
      </p:pic>
      <p:pic>
        <p:nvPicPr>
          <p:cNvPr id="4" name="Bild 3" descr="1370564477_settings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4240">
            <a:off x="2678171" y="3474427"/>
            <a:ext cx="2729880" cy="27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61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 smtClean="0"/>
              <a:t>Woraus besteht das Projekt?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/>
              <a:t>Was ist </a:t>
            </a:r>
            <a:r>
              <a:rPr lang="de-DE" dirty="0" err="1" smtClean="0"/>
              <a:t>Augmented</a:t>
            </a:r>
            <a:r>
              <a:rPr lang="de-DE" dirty="0" smtClean="0"/>
              <a:t> Reality?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/>
              <a:t>Wie wurde es umgesetzt?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/>
              <a:t>Wie funktioniert es?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/>
              <a:t>Was ist rausgekommen?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/>
              <a:t>Was ist das Potential?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1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</a:t>
            </a:r>
            <a:endParaRPr lang="de-DE" dirty="0"/>
          </a:p>
        </p:txBody>
      </p:sp>
      <p:pic>
        <p:nvPicPr>
          <p:cNvPr id="3" name="Bild 2" descr="door-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34" y="1524318"/>
            <a:ext cx="3326666" cy="50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pic>
        <p:nvPicPr>
          <p:cNvPr id="4" name="Inhaltsplatzhalter 3" descr="google-glas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>
            <a:fillRect/>
          </a:stretch>
        </p:blipFill>
        <p:spPr>
          <a:xfrm>
            <a:off x="3667760" y="624841"/>
            <a:ext cx="4704080" cy="2699946"/>
          </a:xfrm>
        </p:spPr>
      </p:pic>
      <p:pic>
        <p:nvPicPr>
          <p:cNvPr id="5" name="Bild 4" descr="home_fu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3619183"/>
            <a:ext cx="6736080" cy="26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5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klar?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0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Projekt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 err="1" smtClean="0"/>
              <a:t>Augmented</a:t>
            </a:r>
            <a:r>
              <a:rPr lang="de-DE" dirty="0" smtClean="0"/>
              <a:t> </a:t>
            </a:r>
            <a:r>
              <a:rPr lang="de-DE" dirty="0"/>
              <a:t>Reality App</a:t>
            </a:r>
          </a:p>
          <a:p>
            <a:pPr marL="342900" indent="-342900">
              <a:buFont typeface="Arial"/>
              <a:buChar char="•"/>
            </a:pPr>
            <a:r>
              <a:rPr lang="de-DE" dirty="0"/>
              <a:t>Erkennung von Türen</a:t>
            </a:r>
          </a:p>
          <a:p>
            <a:pPr marL="342900" indent="-342900">
              <a:buFont typeface="Arial"/>
              <a:buChar char="•"/>
            </a:pPr>
            <a:r>
              <a:rPr lang="de-DE" dirty="0"/>
              <a:t>Perspektivisches Rendern von </a:t>
            </a:r>
            <a:r>
              <a:rPr lang="de-DE" dirty="0" smtClean="0"/>
              <a:t>Objekten (</a:t>
            </a:r>
            <a:r>
              <a:rPr lang="de-DE" dirty="0"/>
              <a:t>3D-Modell)</a:t>
            </a:r>
          </a:p>
          <a:p>
            <a:pPr marL="342900" indent="-342900">
              <a:buFont typeface="Arial"/>
              <a:buChar char="•"/>
            </a:pPr>
            <a:r>
              <a:rPr lang="de-DE" dirty="0"/>
              <a:t>Lauffähig auf </a:t>
            </a:r>
            <a:r>
              <a:rPr lang="de-DE" dirty="0" smtClean="0"/>
              <a:t>verschiedenen Plattformen</a:t>
            </a:r>
            <a:endParaRPr lang="de-DE" dirty="0"/>
          </a:p>
          <a:p>
            <a:pPr marL="800100" lvl="1" indent="-342900">
              <a:buFont typeface="Arial"/>
              <a:buChar char="•"/>
            </a:pPr>
            <a:r>
              <a:rPr lang="de-DE" smtClean="0"/>
              <a:t>Windows </a:t>
            </a:r>
            <a:r>
              <a:rPr lang="de-DE" dirty="0" smtClean="0"/>
              <a:t>und Mac OS X</a:t>
            </a:r>
            <a:endParaRPr lang="de-DE" dirty="0"/>
          </a:p>
          <a:p>
            <a:pPr marL="342900" indent="-342900">
              <a:buFont typeface="Arial"/>
              <a:buChar char="•"/>
            </a:pPr>
            <a:r>
              <a:rPr lang="de-DE" dirty="0"/>
              <a:t>Vereint vieles aus dem Bereich CPVR:</a:t>
            </a:r>
          </a:p>
          <a:p>
            <a:pPr marL="800100" lvl="1" indent="-342900">
              <a:buFont typeface="Arial"/>
              <a:buChar char="•"/>
            </a:pPr>
            <a:r>
              <a:rPr lang="de-DE" dirty="0"/>
              <a:t>Bildverarbeitung</a:t>
            </a:r>
          </a:p>
          <a:p>
            <a:pPr marL="800100" lvl="1" indent="-342900">
              <a:buFont typeface="Arial"/>
              <a:buChar char="•"/>
            </a:pPr>
            <a:r>
              <a:rPr lang="de-DE" dirty="0"/>
              <a:t>OpenGL</a:t>
            </a:r>
          </a:p>
          <a:p>
            <a:pPr marL="800100" lvl="1" indent="-342900">
              <a:buFont typeface="Arial"/>
              <a:buChar char="•"/>
            </a:pPr>
            <a:r>
              <a:rPr lang="de-DE" dirty="0"/>
              <a:t>C++ </a:t>
            </a:r>
            <a:r>
              <a:rPr lang="de-DE" dirty="0" smtClean="0"/>
              <a:t>Programmierung</a:t>
            </a:r>
          </a:p>
          <a:p>
            <a:pPr marL="342900" indent="-342900">
              <a:buFont typeface="Arial"/>
              <a:buChar char="•"/>
            </a:pPr>
            <a:r>
              <a:rPr lang="de-DE" dirty="0"/>
              <a:t>Grundlage für weitere </a:t>
            </a:r>
            <a:r>
              <a:rPr lang="de-DE" dirty="0" smtClean="0"/>
              <a:t>Projekte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31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Augmented</a:t>
            </a:r>
            <a:r>
              <a:rPr lang="de-DE" dirty="0" smtClean="0"/>
              <a:t> Reality</a:t>
            </a:r>
            <a:endParaRPr lang="de-DE" dirty="0"/>
          </a:p>
        </p:txBody>
      </p:sp>
      <p:pic>
        <p:nvPicPr>
          <p:cNvPr id="4" name="Bild 3" descr="adidas-augmented-real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1524318"/>
            <a:ext cx="7294880" cy="48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 smtClean="0"/>
              <a:t>Navigation</a:t>
            </a:r>
          </a:p>
          <a:p>
            <a:endParaRPr lang="de-DE" dirty="0" smtClean="0"/>
          </a:p>
          <a:p>
            <a:pPr marL="342900" indent="-342900">
              <a:buFont typeface="Arial"/>
              <a:buChar char="•"/>
            </a:pPr>
            <a:endParaRPr lang="de-DE" dirty="0"/>
          </a:p>
        </p:txBody>
      </p:sp>
      <p:pic>
        <p:nvPicPr>
          <p:cNvPr id="4" name="Bild 3" descr="sausali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2245043"/>
            <a:ext cx="5821680" cy="388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 smtClean="0"/>
              <a:t>Medizin</a:t>
            </a:r>
          </a:p>
          <a:p>
            <a:endParaRPr lang="de-DE" dirty="0" smtClean="0"/>
          </a:p>
          <a:p>
            <a:pPr marL="342900" indent="-342900">
              <a:buFont typeface="Arial"/>
              <a:buChar char="•"/>
            </a:pPr>
            <a:endParaRPr lang="de-DE" dirty="0"/>
          </a:p>
        </p:txBody>
      </p:sp>
      <p:pic>
        <p:nvPicPr>
          <p:cNvPr id="5" name="Bild 4" descr="08048f35c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2196827"/>
            <a:ext cx="5455920" cy="40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 smtClean="0"/>
              <a:t>Marketing</a:t>
            </a:r>
          </a:p>
          <a:p>
            <a:endParaRPr lang="de-DE" dirty="0" smtClean="0"/>
          </a:p>
          <a:p>
            <a:pPr marL="342900" indent="-342900">
              <a:buFont typeface="Arial"/>
              <a:buChar char="•"/>
            </a:pPr>
            <a:endParaRPr lang="de-DE" dirty="0"/>
          </a:p>
        </p:txBody>
      </p:sp>
      <p:pic>
        <p:nvPicPr>
          <p:cNvPr id="4" name="Bild 3" descr="augmented-reality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" y="2294890"/>
            <a:ext cx="5715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4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/>
              <a:t>Verwendete Technologien:</a:t>
            </a:r>
          </a:p>
          <a:p>
            <a:pPr marL="800100" lvl="1" indent="-342900">
              <a:buFont typeface="Arial"/>
              <a:buChar char="•"/>
            </a:pPr>
            <a:r>
              <a:rPr lang="de-DE" dirty="0"/>
              <a:t>C+</a:t>
            </a:r>
            <a:r>
              <a:rPr lang="de-DE" dirty="0" smtClean="0"/>
              <a:t>+ </a:t>
            </a:r>
          </a:p>
          <a:p>
            <a:pPr marL="800100" lvl="1" indent="-342900">
              <a:buFont typeface="Arial"/>
              <a:buChar char="•"/>
            </a:pPr>
            <a:r>
              <a:rPr lang="de-DE" dirty="0" smtClean="0"/>
              <a:t>OpenCV</a:t>
            </a:r>
            <a:endParaRPr lang="de-DE" dirty="0"/>
          </a:p>
          <a:p>
            <a:pPr marL="800100" lvl="1" indent="-342900">
              <a:buFont typeface="Arial"/>
              <a:buChar char="•"/>
            </a:pPr>
            <a:r>
              <a:rPr lang="de-DE" dirty="0" smtClean="0"/>
              <a:t>OpenGL</a:t>
            </a:r>
            <a:endParaRPr lang="de-DE" dirty="0"/>
          </a:p>
          <a:p>
            <a:pPr marL="800100" lvl="1" indent="-342900">
              <a:buFont typeface="Arial"/>
              <a:buChar char="•"/>
            </a:pPr>
            <a:r>
              <a:rPr lang="de-DE" dirty="0" smtClean="0"/>
              <a:t>GLFW</a:t>
            </a:r>
            <a:endParaRPr lang="de-DE" dirty="0"/>
          </a:p>
          <a:p>
            <a:pPr marL="800100" lvl="1" indent="-342900">
              <a:buFont typeface="Arial"/>
              <a:buChar char="•"/>
            </a:pPr>
            <a:r>
              <a:rPr lang="de-DE" dirty="0" err="1" smtClean="0"/>
              <a:t>Qt</a:t>
            </a:r>
            <a:r>
              <a:rPr lang="de-DE" dirty="0" smtClean="0"/>
              <a:t> Framework / </a:t>
            </a:r>
            <a:r>
              <a:rPr lang="de-DE" dirty="0" err="1" smtClean="0"/>
              <a:t>Creator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864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smtClean="0"/>
              <a:t>Kamera kalibrieren</a:t>
            </a:r>
          </a:p>
        </p:txBody>
      </p:sp>
      <p:pic>
        <p:nvPicPr>
          <p:cNvPr id="3" name="Bild 2" descr="chessboard-disor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2454204"/>
            <a:ext cx="5212080" cy="38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6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z">
  <a:themeElements>
    <a:clrScheme name="Essenz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Essenz.thmx</Template>
  <TotalTime>0</TotalTime>
  <Words>150</Words>
  <Application>Microsoft Macintosh PowerPoint</Application>
  <PresentationFormat>Bildschirmpräsentation (4:3)</PresentationFormat>
  <Paragraphs>58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Essenz</vt:lpstr>
      <vt:lpstr>Door Tracked AR</vt:lpstr>
      <vt:lpstr>Inhalt</vt:lpstr>
      <vt:lpstr>Das Projekt</vt:lpstr>
      <vt:lpstr>Augmented Reality</vt:lpstr>
      <vt:lpstr>Einsatz</vt:lpstr>
      <vt:lpstr>Einsatz</vt:lpstr>
      <vt:lpstr>Einsatz</vt:lpstr>
      <vt:lpstr>Architektur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Ergebnis</vt:lpstr>
      <vt:lpstr>Ergebnis</vt:lpstr>
      <vt:lpstr>Ausblick</vt:lpstr>
      <vt:lpstr>Alles klar?</vt:lpstr>
    </vt:vector>
  </TitlesOfParts>
  <Company>n/a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Door</dc:title>
  <dc:creator>Mato Ilic</dc:creator>
  <cp:lastModifiedBy>Mato Ilic</cp:lastModifiedBy>
  <cp:revision>19</cp:revision>
  <cp:lastPrinted>2014-01-14T09:16:06Z</cp:lastPrinted>
  <dcterms:created xsi:type="dcterms:W3CDTF">2013-06-06T19:07:54Z</dcterms:created>
  <dcterms:modified xsi:type="dcterms:W3CDTF">2014-01-14T14:04:18Z</dcterms:modified>
</cp:coreProperties>
</file>